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7003"/>
    <a:srgbClr val="41BBD3"/>
    <a:srgbClr val="2A767F"/>
    <a:srgbClr val="51280A"/>
    <a:srgbClr val="00061C"/>
    <a:srgbClr val="000519"/>
    <a:srgbClr val="01081C"/>
    <a:srgbClr val="000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BB247-7251-4A60-BF77-848FB72D8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66812E9-1F98-41AD-BF83-027D0D308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2A314E-BF92-4D18-A7A9-1F9E50498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7C3A2A-91F6-4D96-AEB4-582C9FBA9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13C6C2-D2C3-486D-96A5-779CA5209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638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A87722-2278-4E9D-B15A-83319899B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11FAF6-80B0-4DA5-9CF1-3B97E17DB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BDE850-60CC-4992-AEB3-5B9A936C5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AB4B0A-18DD-41F6-9A91-275A0CAFE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41E258-BB2F-4BFD-AC56-7A46C54D0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18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78A19F6-297F-4A09-A6D9-DA9DC38734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1F016E-C7BA-4DAC-B150-364726695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77A5A6-95E9-438E-BEC4-C8565DF29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999225-1B6D-435B-8DB5-680794AD2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182EF1-8FF1-4539-9873-82AE34B75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109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75F67-CD36-4223-AFC0-FF280FF44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A4C598-DAAB-4C0E-95D3-27E364106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C53610-AF86-458C-928F-4D49BD495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031B8C-5AAA-4622-8F8E-3ADE31A6D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2A3059-85C8-412E-8F0C-BBB454A33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703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4A06B5-8168-4B15-8D6A-3A32E6F9D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53B4EA-E835-4DEF-A1AA-6E355C319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E131F8-05B1-4967-9125-D0780977A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9D33D2-AC3C-4B3B-80DE-25A3F0DFA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3C5B3F-B450-4459-B990-E9014221D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116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1887F5-B4AC-4C73-B7E6-7179044AA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2BAB30-A8AF-40C6-A5BE-CD8B4A7490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EDB75E-022C-427A-9C2E-4A8FAD7D9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FF9EF0-1F74-4994-85FA-090AB3902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F7C87D-82FB-47D6-9767-536133136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C0EF66-4945-4FE2-919D-F0EFBD4A5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816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1A4CF2-366B-4A8E-B8C8-8B7C2916F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B07387-57DF-4065-8075-1D11E1078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F9F223-024B-40C3-81A8-5DDFC5128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1E77B2A-7309-4484-8C21-48CC278C8A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62C6691-4F70-4870-9A5A-FE4559A489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D6F5C2E-393A-46FD-A9F9-180F5FDB7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035F270-304E-4FB7-ADE1-43A29F220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60F017D-4CA5-4583-B5EF-4499FE32B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7027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148C2C-9DDE-4067-A6A8-51D1C8A1D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8A841F6-C737-4AA7-BC78-F4F89A9B6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33A1C83-EFA2-447E-A62E-BF822E86E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CCE31D5-C628-4C1E-9C39-5CEA2F358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33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460C3A7-12DC-4AFC-90E0-050D7DD63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80051F-BB55-45D5-9A0F-489273643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15A304-D45F-4E1B-9532-2E621A032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021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06B11B-1B7A-4FCB-8328-467697217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FD5612-5DD0-4715-87D3-A9FB07EF8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FE31525-FEBF-4F75-8982-5E4E8FCB8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82B1C2-0E68-48E1-8060-E5F57F23F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ABBE55-54C9-4E80-A453-C3D47945D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8A9A81-FC6D-4697-B87C-15B03BA30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8109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AC5B04-C0C3-4B9D-93A8-1D36C588A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307BE28-E7A3-4EAE-A06C-452857C46B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A25FC6-6AEF-4131-9504-249557170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05101A-DC6B-4603-8E2E-5750788A5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081426-4916-41D3-820F-CD69C6230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0D3D042-8007-4FCE-B730-BC412703D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033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29FC2CA-6BB4-479F-B593-8C65F1AA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528A11-4E0B-4B27-8F44-5F081F747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B9ECE6-44B6-4C7D-BFBD-98AA74802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1A527-63D9-491E-8F1B-97EBDA9176B4}" type="datetimeFigureOut">
              <a:rPr lang="zh-CN" altLang="en-US" smtClean="0"/>
              <a:t>2019/6/10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922F20-C9FF-409E-9095-409B9AF461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850B9F-F91D-4607-8081-7B3759857F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04C53-11D2-4694-A02A-C1B34D460F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40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BAB9221-D278-4B8C-BDA1-5FB2902CCFC6}"/>
              </a:ext>
            </a:extLst>
          </p:cNvPr>
          <p:cNvSpPr/>
          <p:nvPr/>
        </p:nvSpPr>
        <p:spPr>
          <a:xfrm>
            <a:off x="3373626" y="137161"/>
            <a:ext cx="54447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共享单车一日流动停放仿真设计与分析 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5353D7D-8AFE-4621-8639-23888B8FE903}"/>
              </a:ext>
            </a:extLst>
          </p:cNvPr>
          <p:cNvGrpSpPr/>
          <p:nvPr/>
        </p:nvGrpSpPr>
        <p:grpSpPr>
          <a:xfrm>
            <a:off x="4041322" y="807222"/>
            <a:ext cx="3924653" cy="2537314"/>
            <a:chOff x="0" y="0"/>
            <a:chExt cx="5278120" cy="331533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9CBABDA5-0D72-460C-B141-EB30835C98D7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278120" cy="33153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9A518A4-7CF1-4AD7-B82D-B79D9018ABD0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57" r="8926"/>
            <a:stretch/>
          </p:blipFill>
          <p:spPr bwMode="auto">
            <a:xfrm>
              <a:off x="0" y="0"/>
              <a:ext cx="1669415" cy="13144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7936515C-97D0-4420-9691-2FC296CC4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00887"/>
              <a:ext cx="570563" cy="1208613"/>
            </a:xfrm>
            <a:prstGeom prst="rect">
              <a:avLst/>
            </a:prstGeom>
          </p:spPr>
        </p:pic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DE6097BC-639D-45A2-92C4-2F8E90BD2B23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75" y="3706667"/>
            <a:ext cx="3924653" cy="2956780"/>
          </a:xfrm>
          <a:prstGeom prst="rect">
            <a:avLst/>
          </a:prstGeom>
        </p:spPr>
      </p:pic>
      <p:sp>
        <p:nvSpPr>
          <p:cNvPr id="18" name="箭头: 燕尾形 17">
            <a:extLst>
              <a:ext uri="{FF2B5EF4-FFF2-40B4-BE49-F238E27FC236}">
                <a16:creationId xmlns:a16="http://schemas.microsoft.com/office/drawing/2014/main" id="{04F8352F-99BE-4883-98D0-266C307CBB0B}"/>
              </a:ext>
            </a:extLst>
          </p:cNvPr>
          <p:cNvSpPr/>
          <p:nvPr/>
        </p:nvSpPr>
        <p:spPr>
          <a:xfrm>
            <a:off x="0" y="3306558"/>
            <a:ext cx="12191999" cy="400109"/>
          </a:xfrm>
          <a:prstGeom prst="notchedRigh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上 18">
            <a:extLst>
              <a:ext uri="{FF2B5EF4-FFF2-40B4-BE49-F238E27FC236}">
                <a16:creationId xmlns:a16="http://schemas.microsoft.com/office/drawing/2014/main" id="{6B931254-07EB-435E-AF76-1FBA684BD0BD}"/>
              </a:ext>
            </a:extLst>
          </p:cNvPr>
          <p:cNvSpPr/>
          <p:nvPr/>
        </p:nvSpPr>
        <p:spPr>
          <a:xfrm>
            <a:off x="5921957" y="3746150"/>
            <a:ext cx="348081" cy="592542"/>
          </a:xfrm>
          <a:prstGeom prst="upArrow">
            <a:avLst/>
          </a:prstGeom>
          <a:solidFill>
            <a:srgbClr val="F67003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上 19">
            <a:extLst>
              <a:ext uri="{FF2B5EF4-FFF2-40B4-BE49-F238E27FC236}">
                <a16:creationId xmlns:a16="http://schemas.microsoft.com/office/drawing/2014/main" id="{57941D27-D046-4C75-84D1-D19910ED963F}"/>
              </a:ext>
            </a:extLst>
          </p:cNvPr>
          <p:cNvSpPr/>
          <p:nvPr/>
        </p:nvSpPr>
        <p:spPr>
          <a:xfrm rot="10800000">
            <a:off x="1638198" y="2714015"/>
            <a:ext cx="348081" cy="592542"/>
          </a:xfrm>
          <a:prstGeom prst="upArrow">
            <a:avLst/>
          </a:prstGeom>
          <a:solidFill>
            <a:srgbClr val="F67003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上 20">
            <a:extLst>
              <a:ext uri="{FF2B5EF4-FFF2-40B4-BE49-F238E27FC236}">
                <a16:creationId xmlns:a16="http://schemas.microsoft.com/office/drawing/2014/main" id="{287F7392-B720-44B8-A3CF-ED3B3B454370}"/>
              </a:ext>
            </a:extLst>
          </p:cNvPr>
          <p:cNvSpPr/>
          <p:nvPr/>
        </p:nvSpPr>
        <p:spPr>
          <a:xfrm rot="10800000">
            <a:off x="10031676" y="2661136"/>
            <a:ext cx="348081" cy="592542"/>
          </a:xfrm>
          <a:prstGeom prst="upArrow">
            <a:avLst/>
          </a:prstGeom>
          <a:solidFill>
            <a:srgbClr val="F67003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FF3812E9-4F9C-4789-843C-89CC4D74932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8" t="-5728" r="-409" b="8868"/>
          <a:stretch/>
        </p:blipFill>
        <p:spPr>
          <a:xfrm>
            <a:off x="301372" y="3506612"/>
            <a:ext cx="3739950" cy="3158301"/>
          </a:xfrm>
          <a:prstGeom prst="rect">
            <a:avLst/>
          </a:prstGeom>
        </p:spPr>
      </p:pic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C462E0A-42F0-4055-B609-2856458C1A11}"/>
              </a:ext>
            </a:extLst>
          </p:cNvPr>
          <p:cNvSpPr/>
          <p:nvPr/>
        </p:nvSpPr>
        <p:spPr>
          <a:xfrm>
            <a:off x="1001496" y="1780132"/>
            <a:ext cx="1621486" cy="592543"/>
          </a:xfrm>
          <a:prstGeom prst="roundRect">
            <a:avLst/>
          </a:prstGeom>
          <a:noFill/>
          <a:ln w="38100">
            <a:solidFill>
              <a:srgbClr val="F670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区域聚类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885D1F7C-D1FB-41BA-B46A-387AFD452974}"/>
              </a:ext>
            </a:extLst>
          </p:cNvPr>
          <p:cNvSpPr/>
          <p:nvPr/>
        </p:nvSpPr>
        <p:spPr>
          <a:xfrm>
            <a:off x="5285254" y="4647217"/>
            <a:ext cx="1621486" cy="592543"/>
          </a:xfrm>
          <a:prstGeom prst="roundRect">
            <a:avLst/>
          </a:prstGeom>
          <a:noFill/>
          <a:ln w="38100">
            <a:solidFill>
              <a:srgbClr val="F670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特征分析</a:t>
            </a: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12C3C69C-0B95-4470-8BAB-C9B097422E60}"/>
              </a:ext>
            </a:extLst>
          </p:cNvPr>
          <p:cNvSpPr/>
          <p:nvPr/>
        </p:nvSpPr>
        <p:spPr>
          <a:xfrm>
            <a:off x="9394973" y="1720585"/>
            <a:ext cx="1621486" cy="592543"/>
          </a:xfrm>
          <a:prstGeom prst="roundRect">
            <a:avLst/>
          </a:prstGeom>
          <a:noFill/>
          <a:ln w="38100">
            <a:solidFill>
              <a:srgbClr val="F670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仿真系统</a:t>
            </a:r>
          </a:p>
        </p:txBody>
      </p:sp>
    </p:spTree>
    <p:extLst>
      <p:ext uri="{BB962C8B-B14F-4D97-AF65-F5344CB8AC3E}">
        <p14:creationId xmlns:p14="http://schemas.microsoft.com/office/powerpoint/2010/main" val="2588096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13</Words>
  <Application>Microsoft Office PowerPoint</Application>
  <PresentationFormat>宽屏</PresentationFormat>
  <Paragraphs>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楷体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DELL</cp:lastModifiedBy>
  <cp:revision>22</cp:revision>
  <dcterms:created xsi:type="dcterms:W3CDTF">2019-06-10T11:41:37Z</dcterms:created>
  <dcterms:modified xsi:type="dcterms:W3CDTF">2019-06-10T14:13:19Z</dcterms:modified>
</cp:coreProperties>
</file>

<file path=docProps/thumbnail.jpeg>
</file>